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Миша\Desktop\СТАТЬЯ-13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5019"/>
            <a:ext cx="8640959" cy="6127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Миша\Desktop\СТАТЬЯ-16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5502"/>
            <a:ext cx="8714717" cy="609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Миша\Desktop\СТАТЬЯ-14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42" y="476672"/>
            <a:ext cx="8189514" cy="591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Users\Миша\Desktop\СТАТЬЯ-14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9988"/>
            <a:ext cx="7442878" cy="594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Миша\Desktop\СТАТЬЯ-14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8425"/>
            <a:ext cx="8136904" cy="643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Миша\Desktop\СТАТЬЯ-14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0854"/>
            <a:ext cx="8046567" cy="606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Миша\Desktop\СТАТЬЯ-14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239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Миша\Desktop\СТАТЬЯ-14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239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Миша\Desktop\СТАТЬЯ-14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239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Миша\Desktop\СТАТЬЯ-14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239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Миша\Desktop\СТАТЬЯ-16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239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Миша\Desktop\СТАТЬЯ-13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36" y="404664"/>
            <a:ext cx="8656844" cy="6037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Миша\Desktop\СТАТЬЯ-13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05" y="548680"/>
            <a:ext cx="8614775" cy="5778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Миша\Desktop\СТАТЬЯ-14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51" y="1412777"/>
            <a:ext cx="8575722" cy="399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Миша\Desktop\СТАТЬЯ-14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15" y="1340768"/>
            <a:ext cx="8476370" cy="4176464"/>
          </a:xfrm>
          <a:prstGeom prst="rect">
            <a:avLst/>
          </a:prstGeom>
          <a:noFill/>
        </p:spPr>
      </p:pic>
      <p:pic>
        <p:nvPicPr>
          <p:cNvPr id="15362" name="Picture 2" descr="D:\Users\Миша\Desktop\СТАТЬЯ-14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15" y="1340768"/>
            <a:ext cx="862251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Миша\Desktop\СТАТЬЯ-14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41" y="620688"/>
            <a:ext cx="7913891" cy="5521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Миша\Desktop\СТАТЬЯ-14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84" y="764704"/>
            <a:ext cx="833496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Миша\Desktop\СТАТЬЯ-14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239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Миша\Desktop\СТАТЬЯ-14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72" y="404664"/>
            <a:ext cx="7858560" cy="598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9</cp:revision>
  <dcterms:created xsi:type="dcterms:W3CDTF">2015-07-27T01:26:11Z</dcterms:created>
  <dcterms:modified xsi:type="dcterms:W3CDTF">2015-08-20T18:00:44Z</dcterms:modified>
</cp:coreProperties>
</file>